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76" r:id="rId5"/>
    <p:sldId id="266" r:id="rId6"/>
    <p:sldId id="289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B59"/>
    <a:srgbClr val="B5A388"/>
    <a:srgbClr val="3BAB1D"/>
    <a:srgbClr val="5BBA14"/>
    <a:srgbClr val="2ECC71"/>
    <a:srgbClr val="FFFFFF"/>
    <a:srgbClr val="000099"/>
    <a:srgbClr val="80008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75270" autoAdjust="0"/>
  </p:normalViewPr>
  <p:slideViewPr>
    <p:cSldViewPr snapToGrid="0">
      <p:cViewPr varScale="1">
        <p:scale>
          <a:sx n="115" d="100"/>
          <a:sy n="115" d="100"/>
        </p:scale>
        <p:origin x="14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1AB5-0E4E-479D-8A96-0FE59CCA5C1A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41E2-CF82-4EF9-9674-76498D0DB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1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20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092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9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80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850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30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0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3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78DC-8D3A-4B41-B513-7CEA0DCC27F6}" type="datetimeFigureOut">
              <a:rPr lang="zh-HK" altLang="en-US" smtClean="0"/>
              <a:t>17/5/2023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138" y="615529"/>
            <a:ext cx="6107645" cy="38317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zh-HK" sz="3000" b="1" dirty="0">
                <a:solidFill>
                  <a:srgbClr val="786B5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在學校裡，教師往往會透過班級經營建立師生、生生關係，當中包括</a:t>
            </a:r>
            <a:r>
              <a:rPr lang="zh-TW" altLang="en-US" sz="3000" b="1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訂立班規、組織班會、籌辦活動</a:t>
            </a:r>
            <a:r>
              <a:rPr lang="zh-TW" altLang="zh-HK" sz="3000" b="1" dirty="0">
                <a:solidFill>
                  <a:srgbClr val="786B5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等策略</a:t>
            </a:r>
            <a:r>
              <a:rPr lang="en-US" altLang="zh-TW" sz="3000" b="1" dirty="0">
                <a:solidFill>
                  <a:srgbClr val="786B5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endParaRPr lang="en-US" sz="3000" b="1" dirty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"/>
            <a:ext cx="2143124" cy="68579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3701263"/>
            <a:ext cx="6877318" cy="31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70104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" y="346077"/>
            <a:ext cx="3235612" cy="321404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17" y="1280467"/>
            <a:ext cx="1115581" cy="13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" y="3709994"/>
            <a:ext cx="1536404" cy="184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89" y="4946661"/>
            <a:ext cx="1224837" cy="148864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45" y="4582649"/>
            <a:ext cx="1497471" cy="181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60" y="3440254"/>
            <a:ext cx="1664888" cy="200640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0" y="2271664"/>
            <a:ext cx="1922755" cy="229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62" y="1745655"/>
            <a:ext cx="1626132" cy="20186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7" y="1921707"/>
            <a:ext cx="4564264" cy="44364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94" y="384817"/>
            <a:ext cx="3115013" cy="12252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359F9F3-EB38-41E7-B397-922E8D03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451" y="2729583"/>
            <a:ext cx="3712373" cy="2412306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HK" sz="3000" b="1" dirty="0">
                <a:solidFill>
                  <a:srgbClr val="786B5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r>
              <a:rPr lang="zh-TW" altLang="en-US" sz="3000" b="1" dirty="0">
                <a:solidFill>
                  <a:srgbClr val="786B5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一次</a:t>
            </a:r>
            <a:r>
              <a:rPr lang="zh-TW" altLang="zh-HK" sz="3000" b="1" dirty="0">
                <a:solidFill>
                  <a:srgbClr val="786B5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帶領或組織班會活動的深刻經歷，以及當中的體會。</a:t>
            </a:r>
            <a:endParaRPr lang="zh-HK" altLang="en-US" sz="3000" b="1" dirty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688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683"/>
            <a:ext cx="9144000" cy="33486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02" y="553226"/>
            <a:ext cx="3892397" cy="120145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2" y="3929862"/>
            <a:ext cx="6256723" cy="21248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7" y="3661053"/>
            <a:ext cx="1854199" cy="20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1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597" y="2577559"/>
            <a:ext cx="5138671" cy="338535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HK" sz="30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你贊成張老師安排</a:t>
            </a:r>
            <a:r>
              <a:rPr lang="zh-TW" altLang="en-US" sz="30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是次的班會</a:t>
            </a:r>
            <a:r>
              <a:rPr lang="zh-TW" altLang="zh-HK" sz="30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活動嗎？為甚麼？</a:t>
            </a:r>
            <a:r>
              <a:rPr lang="en-US" altLang="zh-TW" sz="30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就個案中的師生及生生</a:t>
            </a:r>
            <a:r>
              <a:rPr lang="zh-TW" altLang="zh-HK" sz="30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互動方式，你有何看法？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842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01" y="353482"/>
            <a:ext cx="4637798" cy="16563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022"/>
            <a:ext cx="2245226" cy="34913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4" y="3156423"/>
            <a:ext cx="345023" cy="33456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3" y="4559670"/>
            <a:ext cx="345023" cy="3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766" y="2984393"/>
            <a:ext cx="4756818" cy="2939889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spc="1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如何透過學校活動促進師生關係？ </a:t>
            </a:r>
            <a:endParaRPr lang="en-US" altLang="zh-TW" sz="3000" spc="100" dirty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spc="1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按學校指引，教師在帶領活動時須注意</a:t>
            </a:r>
            <a:r>
              <a:rPr lang="en-US" altLang="zh-TW" sz="3000" spc="10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0272"/>
            <a:ext cx="2962141" cy="44217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842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42" y="423119"/>
            <a:ext cx="4520717" cy="177016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3" y="3261141"/>
            <a:ext cx="345023" cy="3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95" y="1980257"/>
            <a:ext cx="6146594" cy="5143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59"/>
            <a:ext cx="9144000" cy="23842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05" y="443393"/>
            <a:ext cx="2372191" cy="1360938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2510938"/>
            <a:ext cx="6438900" cy="80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克盡本職、嚴而有愛</a:t>
            </a:r>
            <a:endParaRPr lang="zh-HK" altLang="en-US" sz="4400" b="1" dirty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5600" y="3439382"/>
            <a:ext cx="9012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zh-HK" sz="3000" spc="-15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懂得拿捏分寸，建立正面、融洽、互信的師生關係</a:t>
            </a:r>
            <a:endParaRPr lang="en-US" altLang="zh-HK" sz="3000" spc="-150" dirty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zh-HK" sz="3000" spc="-15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秉持專業操守，培育學生具備良好品格及</a:t>
            </a:r>
            <a:r>
              <a:rPr lang="zh-TW" altLang="zh-HK" sz="3000" spc="-150" dirty="0" smtClean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</a:t>
            </a:r>
            <a:endParaRPr lang="en-US" altLang="zh-TW" sz="3000" spc="-150" dirty="0" smtClean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zh-HK" sz="3000" spc="-150" dirty="0" smtClean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避免與</a:t>
            </a:r>
            <a:r>
              <a:rPr lang="zh-TW" altLang="zh-HK" sz="3000" spc="-15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學生有不恰當的身體接觸</a:t>
            </a:r>
            <a:endParaRPr lang="en-US" altLang="zh-HK" sz="3000" spc="-150" dirty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zh-HK" sz="3000" spc="-150" dirty="0">
                <a:solidFill>
                  <a:srgbClr val="786B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致力維護教師專業，保障學生福祉</a:t>
            </a:r>
            <a:endParaRPr lang="en-US" altLang="zh-HK" sz="3000" spc="-150" dirty="0">
              <a:solidFill>
                <a:srgbClr val="786B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6" y="3745091"/>
            <a:ext cx="291775" cy="28293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1" y="4458251"/>
            <a:ext cx="291775" cy="28293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2" y="5096167"/>
            <a:ext cx="291775" cy="28293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1" y="5806136"/>
            <a:ext cx="291775" cy="2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155</Words>
  <Application>Microsoft Office PowerPoint</Application>
  <PresentationFormat>On-screen Show (4:3)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分享一次帶領或組織班會活動的深刻經歷，以及當中的體會。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2_PPT_TC</dc:title>
  <dc:creator>WONG Suk-ting</dc:creator>
  <cp:lastModifiedBy>SLPD2</cp:lastModifiedBy>
  <cp:revision>302</cp:revision>
  <dcterms:created xsi:type="dcterms:W3CDTF">2021-09-13T06:34:29Z</dcterms:created>
  <dcterms:modified xsi:type="dcterms:W3CDTF">2023-05-17T02:31:41Z</dcterms:modified>
</cp:coreProperties>
</file>